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BD99F-1136-46A2-B6F7-C7477DADB418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C288-475F-4387-B360-F3C9963C1B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813" t="23958" r="10156" b="7176"/>
          <a:stretch>
            <a:fillRect/>
          </a:stretch>
        </p:blipFill>
        <p:spPr bwMode="auto">
          <a:xfrm>
            <a:off x="45493" y="762000"/>
            <a:ext cx="9098507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30" t="18520" r="9593" b="9085"/>
          <a:stretch>
            <a:fillRect/>
          </a:stretch>
        </p:blipFill>
        <p:spPr bwMode="auto">
          <a:xfrm>
            <a:off x="74429" y="304800"/>
            <a:ext cx="8894134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Diana Evans</dc:creator>
  <cp:lastModifiedBy>Diana Evans</cp:lastModifiedBy>
  <cp:revision>5</cp:revision>
  <dcterms:created xsi:type="dcterms:W3CDTF">2010-10-12T17:43:49Z</dcterms:created>
  <dcterms:modified xsi:type="dcterms:W3CDTF">2010-10-12T18:29:36Z</dcterms:modified>
</cp:coreProperties>
</file>